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AFCDCF2-CBC3-4A7D-9DAE-B7F85F9EDC9A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CD567F3-DE2D-43EE-B2A1-CF4C48F16B42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06A86A6-7742-4F4F-AAF2-90AFC774DDA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AB486F9-1F17-4A20-9D4B-F6D2AB631248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7987997-B33F-4919-8BB4-53F39B5475D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66C161C-E49B-4BEE-95DA-6DF4E330AFB4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36EE725-6D86-489A-9A13-0F8C22E66493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8E3330D-900D-4190-A998-9509B1A95118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DF508B7-2090-4BDD-8C02-02296839ABA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73587E2-0F24-45DE-830E-3D519EBD231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3A2868F-2353-44F8-A28B-E2BF17D6EEF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TutorChatAI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The AI Tutor That Works for Schools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www.TutorChatAI.com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Founder: Jeremy Kruid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The Problem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Schools struggle to recruit and fund human tutors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Students lack timely, personalized academic support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Existing AI tools are not built for classrooms or curriculum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The Solution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TutorChatAI.com – GPT-4-powered AI tutoring, purpose-built for institutions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457200">
              <a:lnSpc>
                <a:spcPct val="100000"/>
              </a:lnSpc>
              <a:spcBef>
                <a:spcPts val="641"/>
              </a:spcBef>
              <a:buNone/>
            </a:pP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✅ On-demand help in math, science, writing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✅ LMS &amp; SIS integration (PeopleSoft, D2L) (Q4)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✅ Curriculum-aligned, FERPA-compliant, scalable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Traction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GPT-4 model live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Pilot interest from Texas college and charter network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Outcome assessment launched Q3–Q4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PeopleSoft integration scheduled next quarter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Co-branded deployments planned for Q1 2026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Product Demo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Live demo includes: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Student interface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Admin dashboard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7" name="" descr=""/>
          <p:cNvPicPr/>
          <p:nvPr/>
        </p:nvPicPr>
        <p:blipFill>
          <a:blip r:embed="rId1"/>
          <a:stretch/>
        </p:blipFill>
        <p:spPr>
          <a:xfrm>
            <a:off x="2286000" y="3395520"/>
            <a:ext cx="3462480" cy="3462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Market &amp; Business Model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$10B+ U.S. tutoring market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Annual SaaS licensing to schools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Target: $10–$15 per student/year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Expansion to state-level contracts &amp; edtech marketplaces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Competitive Edge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Khanmigo: TutorChatAI has custom integrations, outcome tracking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MagicSchool.ai: Focused on tutoring, not teacher tools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Brainly: Institutional licensing, analytics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Quizlet: Deeper reasoning, curriculum alignment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The Ask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📌 Raising $300,000 for final development + pilot scale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📌 Seeking strategic education-aligned investors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📌 Let’s change how students get help—together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LibreOffice/25.2.3.2$Linux_X86_64 LibreOffice_project/520$Build-2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2025-06-24T11:48:56Z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